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34" d="100"/>
          <a:sy n="134" d="100"/>
        </p:scale>
        <p:origin x="120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5AB93-8F03-3545-F5C8-8C087BB4A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240FCD-215E-E38D-1C4C-4BA725E49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DE211-B96D-9F78-D6AC-078D8C5E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14585-7660-6F1A-264E-12B6D874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8A898-4606-431A-6507-12AAA17D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1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28EBC-50CA-9EBA-BBC2-C927DC3F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BDB613-1934-C222-6E07-547FD258D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DEB438-BE58-4F67-5432-1B19A759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AAA43-F3C1-5A7F-6BDF-41A3F61A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50E1A-3753-E9A9-2B6D-4E67C68D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0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49D182-095C-BFDE-290D-6544CABB5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C9BC7-A226-EC5D-62F4-3D80F269F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54F27-4872-826B-E0C4-4FA9443E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C5C76-C8E4-43BB-07A6-E8FB675F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18DAB3-0C9D-0001-FB17-392B7A97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1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F6D52B4A-6DDC-9F41-7C31-C8FB5CD711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58" y="1"/>
            <a:ext cx="1894742" cy="1894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529B86-46EC-3805-7031-A44FA000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74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93882-D973-DFF4-0A79-2F6A6807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10515600" cy="488356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E76C3-3021-87F5-67EE-2F9403F8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2D64F-6482-C7EF-494C-ACE27D49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2788F-4692-FDE0-7E0F-F0775006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9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D82C9-FD51-903C-3083-67EEB8DD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1FD4A-B3C4-26A2-A3C1-43DBC17D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3CF97-B6F4-9964-3CE7-BDD0093C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7375D5-BA0D-E573-CDFC-C3D50941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F1E1D-9C75-3D25-B6AE-D3F5A33C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1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BB46F-17D5-4CD5-CF46-19D11C13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C7A86-D6CA-D761-FDF4-086640BBF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0300C-A1F7-34E7-C7DB-C23294CF3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E2B24C-BAFE-75FD-217B-F2A140A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D03103-C532-BACC-1D9A-841AB4F7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588818-5348-C747-202C-5CFE50AA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5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47578-0DB0-C479-5CEB-A4253EC6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32F75-6763-D975-79D6-41150C31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073775-F6B3-4DEC-E4BF-1DE9A046B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BB1236-FDDD-1F7E-2CDD-1FBB5B440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3FEC2-FA2E-088E-EEC4-0B5CC016E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48D61A-C1D3-4C3D-65DC-AED33B7E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1B552C-4CD3-2C60-AAEE-410F2414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2CB8E0-1070-3A2D-ABBB-9F6A80BB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02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803A4-298F-67FE-7A96-528C32F5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E1AAB1-9257-BC10-5153-C2DC4A53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2303D5-399C-C878-1BC0-B19FBC3E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2A4E0A-CA35-1AD8-BBC0-4E121E5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6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AA1567-B3FA-3466-4A83-CE30F767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182763-D971-F3D7-0425-4A5F7C86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CF92D-60C0-443A-60A4-2E0FB87E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F4835-0237-C162-F0A0-A92188EA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A2C5B-76A9-82FB-ABBE-E483A4E8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73AFA-B3B2-A5D4-2329-19CCD4391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4DFD01-DC2B-9DE1-FB96-68EA8E6B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E4660-5172-A3F1-481B-1F30DD8F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8E4E19-DA1D-52FC-158A-51B10557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430A8-A5CF-8EB1-0F6E-289B750A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D5EF8-6211-6547-2C7F-950533649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A6BD3F-1731-D87C-5174-29C40F99B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629CFF-86CF-EF79-5420-58DCB97C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4AA697-988D-67A5-7601-EE9AE2F9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9D2937-34E5-17F4-34A7-6DBF861B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9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A919EB-6720-B51F-0D75-E8258C29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AB21B4-9A8A-FCDB-9F04-BF8B34AB6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6ECBF-CD64-C9C2-0777-9C7DA3DC2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EFF22-273D-43AC-8BB8-B1EB5054CCC8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FB346-36DD-B87B-1810-2D7C1DE34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38180-0395-4734-AE2C-9C598E806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8CE3B-B76D-4F36-B534-5E0C07C7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dlchecker.lyc8503.ml/" TargetMode="External"/><Relationship Id="rId2" Type="http://schemas.openxmlformats.org/officeDocument/2006/relationships/hyperlink" Target="https://github.com/NJU-EL2022-uFFFD/DDLCheckerCrawl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F8EE2F2A-E0F7-7E27-D7B5-8D98EB2AA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13" y="3795227"/>
            <a:ext cx="3062773" cy="30627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C81741-F6FD-B157-1805-CBE3B4DFE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3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8000" dirty="0"/>
              <a:t>DDLChecker</a:t>
            </a:r>
            <a:endParaRPr lang="zh-CN" altLang="en-US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B90A57-B541-9051-0AE4-315E4D08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601119"/>
            <a:ext cx="9144000" cy="1655762"/>
          </a:xfrm>
        </p:spPr>
        <p:txBody>
          <a:bodyPr/>
          <a:lstStyle/>
          <a:p>
            <a:r>
              <a:rPr lang="zh-CN" altLang="en-US" sz="3600" dirty="0"/>
              <a:t>���</a:t>
            </a:r>
            <a:endParaRPr lang="en-US" altLang="zh-CN" sz="3600" dirty="0"/>
          </a:p>
          <a:p>
            <a:r>
              <a:rPr lang="zh-CN" altLang="en-US" dirty="0"/>
              <a:t>队员</a:t>
            </a:r>
            <a:r>
              <a:rPr lang="en-US" altLang="zh-CN" dirty="0"/>
              <a:t>:  </a:t>
            </a:r>
            <a:r>
              <a:rPr lang="zh-CN" altLang="en-US" dirty="0"/>
              <a:t>杜凌霄 </a:t>
            </a:r>
            <a:r>
              <a:rPr lang="en-US" altLang="zh-CN" dirty="0"/>
              <a:t>(</a:t>
            </a:r>
            <a:r>
              <a:rPr lang="zh-CN" altLang="en-US" dirty="0"/>
              <a:t>队长</a:t>
            </a:r>
            <a:r>
              <a:rPr lang="en-US" altLang="zh-CN" dirty="0"/>
              <a:t>)  </a:t>
            </a:r>
            <a:r>
              <a:rPr lang="zh-CN" altLang="en-US" dirty="0"/>
              <a:t>黄梓彦  凌翊宸  李薛成</a:t>
            </a:r>
          </a:p>
        </p:txBody>
      </p:sp>
    </p:spTree>
    <p:extLst>
      <p:ext uri="{BB962C8B-B14F-4D97-AF65-F5344CB8AC3E}">
        <p14:creationId xmlns:p14="http://schemas.microsoft.com/office/powerpoint/2010/main" val="17212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通过逆向分析教学平台进行用户数据爬取</a:t>
            </a:r>
            <a:endParaRPr lang="en-US" altLang="zh-CN" dirty="0"/>
          </a:p>
          <a:p>
            <a:r>
              <a:rPr lang="zh-CN" altLang="en-US" dirty="0"/>
              <a:t>抽象了 </a:t>
            </a:r>
            <a:r>
              <a:rPr lang="en-US" altLang="zh-CN" dirty="0"/>
              <a:t>DDL </a:t>
            </a:r>
            <a:r>
              <a:rPr lang="zh-CN" altLang="en-US" dirty="0"/>
              <a:t>爬虫接口并开源已经实现的爬虫</a:t>
            </a:r>
            <a:r>
              <a:rPr lang="en-US" altLang="zh-CN" dirty="0"/>
              <a:t>, </a:t>
            </a:r>
            <a:r>
              <a:rPr lang="zh-CN" altLang="en-US" dirty="0"/>
              <a:t>用户可以自行添加爬虫发起 </a:t>
            </a:r>
            <a:r>
              <a:rPr lang="en-US" altLang="zh-CN" dirty="0"/>
              <a:t>Pull Request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>
                <a:hlinkClick r:id="rId2"/>
              </a:rPr>
              <a:t>https://github.com/NJU-EL2022-uFFFD/DDLCheckerCrawlers</a:t>
            </a:r>
            <a:endParaRPr lang="en-US" altLang="zh-CN" dirty="0"/>
          </a:p>
          <a:p>
            <a:r>
              <a:rPr lang="zh-CN" altLang="en-US" dirty="0"/>
              <a:t>程序开放 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  <a:r>
              <a:rPr lang="en-US" altLang="zh-CN" dirty="0"/>
              <a:t>, </a:t>
            </a:r>
            <a:r>
              <a:rPr lang="zh-CN" altLang="en-US" dirty="0"/>
              <a:t>开发者用户可以通过 </a:t>
            </a:r>
            <a:r>
              <a:rPr lang="en-US" altLang="zh-CN" dirty="0"/>
              <a:t>API </a:t>
            </a:r>
            <a:r>
              <a:rPr lang="zh-CN" altLang="en-US" dirty="0"/>
              <a:t>对 </a:t>
            </a:r>
            <a:r>
              <a:rPr lang="en-US" altLang="zh-CN" dirty="0"/>
              <a:t>DDL </a:t>
            </a:r>
            <a:r>
              <a:rPr lang="zh-CN" altLang="en-US" dirty="0"/>
              <a:t>进行增删查改</a:t>
            </a:r>
            <a:r>
              <a:rPr lang="en-US" altLang="zh-CN" dirty="0"/>
              <a:t>, </a:t>
            </a:r>
            <a:r>
              <a:rPr lang="zh-CN" altLang="en-US" dirty="0"/>
              <a:t>将爬虫工作整合进高度自定义的工作流中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>
                <a:hlinkClick r:id="rId3"/>
              </a:rPr>
              <a:t>https://ddlchecker.lyc8503.ml/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01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安全性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9870281" cy="4883568"/>
          </a:xfrm>
        </p:spPr>
        <p:txBody>
          <a:bodyPr/>
          <a:lstStyle/>
          <a:p>
            <a:r>
              <a:rPr lang="zh-CN" altLang="en-US" dirty="0"/>
              <a:t>用户提交的待爬取的账号密码使用 </a:t>
            </a:r>
            <a:r>
              <a:rPr lang="en-US" altLang="zh-CN" dirty="0"/>
              <a:t>AES-256 </a:t>
            </a:r>
            <a:r>
              <a:rPr lang="zh-CN" altLang="en-US" dirty="0"/>
              <a:t>加密算法加密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对应密钥保存在腾讯云托管的环境变量中</a:t>
            </a:r>
            <a:endParaRPr lang="en-US" altLang="zh-CN" dirty="0"/>
          </a:p>
          <a:p>
            <a:r>
              <a:rPr lang="zh-CN" altLang="en-US" dirty="0"/>
              <a:t>使用的技术栈能防止常见的 </a:t>
            </a:r>
            <a:r>
              <a:rPr lang="en-US" altLang="zh-CN" dirty="0"/>
              <a:t>SQL / XSS </a:t>
            </a:r>
            <a:r>
              <a:rPr lang="zh-CN" altLang="en-US" dirty="0"/>
              <a:t>注入 </a:t>
            </a:r>
            <a:r>
              <a:rPr lang="en-US" altLang="zh-CN" dirty="0"/>
              <a:t>/ CSRF </a:t>
            </a:r>
            <a:r>
              <a:rPr lang="zh-CN" altLang="en-US" dirty="0"/>
              <a:t>等攻击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API </a:t>
            </a:r>
            <a:r>
              <a:rPr lang="zh-CN" altLang="en-US" dirty="0"/>
              <a:t>接口进行严格的输入检查</a:t>
            </a:r>
            <a:r>
              <a:rPr lang="en-US" altLang="zh-CN" dirty="0"/>
              <a:t>, </a:t>
            </a:r>
            <a:r>
              <a:rPr lang="zh-CN" altLang="en-US" dirty="0"/>
              <a:t>抵御恶意攻击</a:t>
            </a:r>
            <a:endParaRPr lang="en-US" altLang="zh-CN" dirty="0"/>
          </a:p>
          <a:p>
            <a:r>
              <a:rPr lang="zh-CN" altLang="en-US" dirty="0"/>
              <a:t>对公开分享的数据进行敏感词屏蔽</a:t>
            </a:r>
            <a:r>
              <a:rPr lang="en-US" altLang="zh-CN" dirty="0"/>
              <a:t>, </a:t>
            </a:r>
            <a:r>
              <a:rPr lang="zh-CN" altLang="en-US" dirty="0"/>
              <a:t>确保合规性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535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2095D-B2E3-7BBA-BA26-E35287E7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DevOps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13428-F915-8767-60D0-1257D93DC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10991850" cy="4883568"/>
          </a:xfrm>
        </p:spPr>
        <p:txBody>
          <a:bodyPr>
            <a:normAutofit/>
          </a:bodyPr>
          <a:lstStyle/>
          <a:p>
            <a:r>
              <a:rPr lang="zh-CN" altLang="en-US" dirty="0"/>
              <a:t>使用微信云托管 </a:t>
            </a:r>
            <a:r>
              <a:rPr lang="en-US" altLang="zh-CN" dirty="0"/>
              <a:t>Serverless, </a:t>
            </a:r>
            <a:r>
              <a:rPr lang="zh-CN" altLang="en-US" dirty="0"/>
              <a:t>保证高可用性的同时降低成本</a:t>
            </a:r>
            <a:endParaRPr lang="en-US" altLang="zh-CN" dirty="0"/>
          </a:p>
          <a:p>
            <a:r>
              <a:rPr lang="zh-CN" altLang="en-US" dirty="0"/>
              <a:t>创建 </a:t>
            </a:r>
            <a:r>
              <a:rPr lang="en-US" altLang="zh-CN" dirty="0"/>
              <a:t>GitHub Organization </a:t>
            </a:r>
            <a:r>
              <a:rPr lang="zh-CN" altLang="en-US" dirty="0"/>
              <a:t>进行团队合作</a:t>
            </a:r>
            <a:endParaRPr lang="en-US" altLang="zh-CN" dirty="0"/>
          </a:p>
          <a:p>
            <a:r>
              <a:rPr lang="en-US" altLang="zh-CN" dirty="0"/>
              <a:t>GitHub Actions </a:t>
            </a:r>
            <a:r>
              <a:rPr lang="zh-CN" altLang="en-US" dirty="0"/>
              <a:t>配置了 </a:t>
            </a:r>
            <a:r>
              <a:rPr lang="en-US" altLang="zh-CN" dirty="0"/>
              <a:t>push -&gt;</a:t>
            </a:r>
            <a:r>
              <a:rPr lang="zh-CN" altLang="en-US" dirty="0"/>
              <a:t> 单元测试 </a:t>
            </a:r>
            <a:r>
              <a:rPr lang="en-US" altLang="zh-CN" dirty="0"/>
              <a:t>-&gt;</a:t>
            </a:r>
            <a:r>
              <a:rPr lang="zh-CN" altLang="en-US" dirty="0"/>
              <a:t> 持续部署的 </a:t>
            </a:r>
            <a:r>
              <a:rPr lang="en-US" altLang="zh-CN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85983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45349-43C6-82B9-5A63-2149B73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代码质量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50AC1-C881-1632-1E52-950BAC3D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9477375" cy="4883568"/>
          </a:xfrm>
        </p:spPr>
        <p:txBody>
          <a:bodyPr/>
          <a:lstStyle/>
          <a:p>
            <a:r>
              <a:rPr lang="zh-CN" altLang="en-US" dirty="0"/>
              <a:t>完成 </a:t>
            </a:r>
            <a:r>
              <a:rPr lang="en-US" altLang="zh-CN" dirty="0"/>
              <a:t>48 </a:t>
            </a:r>
            <a:r>
              <a:rPr lang="zh-CN" altLang="en-US" dirty="0"/>
              <a:t>个单元测试</a:t>
            </a:r>
            <a:r>
              <a:rPr lang="en-US" altLang="zh-CN" dirty="0"/>
              <a:t>, </a:t>
            </a:r>
            <a:r>
              <a:rPr lang="zh-CN" altLang="en-US" dirty="0"/>
              <a:t>核心代码</a:t>
            </a:r>
            <a:r>
              <a:rPr lang="en-US" altLang="zh-CN" dirty="0"/>
              <a:t>(</a:t>
            </a:r>
            <a:r>
              <a:rPr lang="zh-CN" altLang="en-US" dirty="0"/>
              <a:t>未包括爬虫实现部分</a:t>
            </a:r>
            <a:r>
              <a:rPr lang="en-US" altLang="zh-CN" dirty="0"/>
              <a:t>)</a:t>
            </a:r>
            <a:r>
              <a:rPr lang="zh-CN" altLang="en-US" dirty="0"/>
              <a:t>单元测试覆盖率达到 </a:t>
            </a:r>
            <a:r>
              <a:rPr lang="en-US" altLang="zh-CN" dirty="0"/>
              <a:t>85%, </a:t>
            </a:r>
            <a:r>
              <a:rPr lang="zh-CN" altLang="en-US" dirty="0"/>
              <a:t>检验代码正确性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DeepSource</a:t>
            </a:r>
            <a:r>
              <a:rPr lang="en-US" altLang="zh-CN" dirty="0"/>
              <a:t> </a:t>
            </a:r>
            <a:r>
              <a:rPr lang="zh-CN" altLang="en-US" dirty="0"/>
              <a:t>进行静态代码分析</a:t>
            </a:r>
            <a:r>
              <a:rPr lang="en-US" altLang="zh-CN" dirty="0"/>
              <a:t>, </a:t>
            </a:r>
            <a:r>
              <a:rPr lang="zh-CN" altLang="en-US" dirty="0"/>
              <a:t>修复可能存在 </a:t>
            </a:r>
            <a:r>
              <a:rPr lang="en-US" altLang="zh-CN" dirty="0"/>
              <a:t>Bug </a:t>
            </a:r>
            <a:r>
              <a:rPr lang="zh-CN" altLang="en-US" dirty="0"/>
              <a:t>的代码</a:t>
            </a:r>
            <a:r>
              <a:rPr lang="en-US" altLang="zh-CN" dirty="0"/>
              <a:t>, </a:t>
            </a:r>
            <a:r>
              <a:rPr lang="zh-CN" altLang="en-US" dirty="0"/>
              <a:t>保持代码风格一致</a:t>
            </a:r>
          </a:p>
        </p:txBody>
      </p:sp>
    </p:spTree>
    <p:extLst>
      <p:ext uri="{BB962C8B-B14F-4D97-AF65-F5344CB8AC3E}">
        <p14:creationId xmlns:p14="http://schemas.microsoft.com/office/powerpoint/2010/main" val="117769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2A81C-44B4-6A42-E3AD-CB2FD2C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FC9D5-83B6-ABFD-FF1A-5D85D393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71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246EC-44BC-A92D-0292-23DBD4E1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作品概况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9F5FA1-CB16-6DBF-2887-18722E8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95"/>
            <a:ext cx="5417876" cy="488356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一款适用于大学生的 </a:t>
            </a:r>
            <a:r>
              <a:rPr lang="en-US" altLang="zh-CN" sz="2400" dirty="0"/>
              <a:t>Todo (DDL) List (</a:t>
            </a:r>
            <a:r>
              <a:rPr lang="zh-CN" altLang="en-US" sz="2400" dirty="0"/>
              <a:t>目前主要为</a:t>
            </a:r>
            <a:r>
              <a:rPr lang="en-US" altLang="zh-CN" sz="2400" dirty="0"/>
              <a:t>NJUer) </a:t>
            </a:r>
          </a:p>
          <a:p>
            <a:r>
              <a:rPr lang="zh-CN" altLang="en-US" sz="2400" dirty="0"/>
              <a:t>已在微信小程序平台发布正式版</a:t>
            </a:r>
            <a:r>
              <a:rPr lang="en-US" altLang="zh-CN" sz="2400" dirty="0"/>
              <a:t>, </a:t>
            </a:r>
            <a:r>
              <a:rPr lang="zh-CN" altLang="en-US" sz="2400" dirty="0"/>
              <a:t>可扫码使用</a:t>
            </a:r>
            <a:r>
              <a:rPr lang="en-US" altLang="zh-CN" sz="2400" dirty="0"/>
              <a:t>! q(≧▽≦q)</a:t>
            </a:r>
          </a:p>
          <a:p>
            <a:r>
              <a:rPr lang="zh-CN" altLang="en-US" sz="2400" dirty="0"/>
              <a:t>发布一天已有 </a:t>
            </a:r>
            <a:r>
              <a:rPr lang="en-US" altLang="zh-CN" sz="2400" dirty="0"/>
              <a:t>100+ </a:t>
            </a:r>
            <a:r>
              <a:rPr lang="zh-CN" altLang="en-US" sz="2400" dirty="0"/>
              <a:t>用户体验</a:t>
            </a:r>
            <a:endParaRPr lang="en-US" altLang="zh-CN" sz="2400" dirty="0"/>
          </a:p>
          <a:p>
            <a:r>
              <a:rPr lang="zh-CN" altLang="en-US" sz="2400" dirty="0"/>
              <a:t>已实现</a:t>
            </a:r>
            <a:r>
              <a:rPr lang="en-US" altLang="zh-CN" sz="2400" dirty="0"/>
              <a:t>DDL</a:t>
            </a:r>
            <a:r>
              <a:rPr lang="zh-CN" altLang="en-US" sz="2400" dirty="0"/>
              <a:t>相关的四大板块</a:t>
            </a:r>
            <a:r>
              <a:rPr lang="en-US" altLang="zh-CN" sz="2400" dirty="0"/>
              <a:t>: </a:t>
            </a:r>
            <a:r>
              <a:rPr lang="zh-CN" altLang="en-US" sz="2400" dirty="0"/>
              <a:t>增删查改</a:t>
            </a:r>
            <a:r>
              <a:rPr lang="en-US" altLang="zh-CN" sz="2400" dirty="0"/>
              <a:t>, </a:t>
            </a:r>
            <a:r>
              <a:rPr lang="zh-CN" altLang="en-US" sz="2400" dirty="0"/>
              <a:t>历史统计</a:t>
            </a:r>
            <a:r>
              <a:rPr lang="en-US" altLang="zh-CN" sz="2400" dirty="0"/>
              <a:t>, </a:t>
            </a:r>
            <a:r>
              <a:rPr lang="zh-CN" altLang="en-US" sz="2400" dirty="0"/>
              <a:t>定期获取</a:t>
            </a:r>
            <a:r>
              <a:rPr lang="en-US" altLang="zh-CN" sz="2400" dirty="0"/>
              <a:t>, </a:t>
            </a:r>
            <a:r>
              <a:rPr lang="zh-CN" altLang="en-US" sz="2400" dirty="0"/>
              <a:t>社区共享</a:t>
            </a:r>
            <a:endParaRPr lang="en-US" altLang="zh-CN" sz="2400" dirty="0"/>
          </a:p>
        </p:txBody>
      </p:sp>
      <p:pic>
        <p:nvPicPr>
          <p:cNvPr id="14" name="图片 13" descr="图形用户界面, 应用程序&#10;&#10;描述已自动生成">
            <a:extLst>
              <a:ext uri="{FF2B5EF4-FFF2-40B4-BE49-F238E27FC236}">
                <a16:creationId xmlns:a16="http://schemas.microsoft.com/office/drawing/2014/main" id="{95DE0DE7-F5D3-88B3-86C4-FE4E62805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43" r="262" b="1869"/>
          <a:stretch/>
        </p:blipFill>
        <p:spPr>
          <a:xfrm>
            <a:off x="6756719" y="110188"/>
            <a:ext cx="3078015" cy="66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作品理念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解放双手 减少手动 </a:t>
            </a:r>
            <a:r>
              <a:rPr lang="en-US" altLang="zh-CN" dirty="0"/>
              <a:t>DDL 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防止平台过多过杂导致的遗忘</a:t>
            </a:r>
            <a:endParaRPr lang="en-US" altLang="zh-CN" dirty="0"/>
          </a:p>
          <a:p>
            <a:r>
              <a:rPr lang="en-US" altLang="zh-CN" dirty="0"/>
              <a:t>DDL </a:t>
            </a:r>
            <a:r>
              <a:rPr lang="zh-CN" altLang="en-US" dirty="0"/>
              <a:t>自动获取</a:t>
            </a:r>
            <a:endParaRPr lang="en-US" altLang="zh-CN" dirty="0"/>
          </a:p>
          <a:p>
            <a:r>
              <a:rPr lang="en-US" altLang="zh-CN" dirty="0"/>
              <a:t>DDL </a:t>
            </a:r>
            <a:r>
              <a:rPr lang="zh-CN" altLang="en-US" dirty="0"/>
              <a:t>及课程 社区共享</a:t>
            </a:r>
            <a:endParaRPr lang="en-US" altLang="zh-CN" dirty="0"/>
          </a:p>
          <a:p>
            <a:r>
              <a:rPr lang="zh-CN" altLang="en-US" dirty="0"/>
              <a:t>更加有效快捷的提醒</a:t>
            </a:r>
            <a:endParaRPr lang="en-US" altLang="zh-CN" dirty="0"/>
          </a:p>
          <a:p>
            <a:r>
              <a:rPr lang="zh-CN" altLang="en-US" dirty="0"/>
              <a:t>更加精简鲜明的视图</a:t>
            </a:r>
          </a:p>
        </p:txBody>
      </p:sp>
    </p:spTree>
    <p:extLst>
      <p:ext uri="{BB962C8B-B14F-4D97-AF65-F5344CB8AC3E}">
        <p14:creationId xmlns:p14="http://schemas.microsoft.com/office/powerpoint/2010/main" val="285197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DDL </a:t>
            </a:r>
            <a:r>
              <a:rPr lang="zh-CN" altLang="en-US" dirty="0"/>
              <a:t>列表</a:t>
            </a:r>
            <a:endParaRPr lang="en-US" altLang="zh-CN" dirty="0"/>
          </a:p>
          <a:p>
            <a:r>
              <a:rPr lang="zh-CN" altLang="en-US" dirty="0"/>
              <a:t>筛选排序</a:t>
            </a:r>
            <a:endParaRPr lang="en-US" altLang="zh-CN" dirty="0"/>
          </a:p>
          <a:p>
            <a:r>
              <a:rPr lang="zh-CN" altLang="en-US" dirty="0"/>
              <a:t>分页加载</a:t>
            </a:r>
            <a:endParaRPr lang="en-US" altLang="zh-CN" dirty="0"/>
          </a:p>
          <a:p>
            <a:r>
              <a:rPr lang="zh-CN" altLang="en-US" dirty="0"/>
              <a:t>增删查改</a:t>
            </a:r>
            <a:endParaRPr lang="en-US" altLang="zh-CN" dirty="0"/>
          </a:p>
          <a:p>
            <a:r>
              <a:rPr lang="zh-CN" altLang="en-US" dirty="0"/>
              <a:t>标签功能</a:t>
            </a:r>
            <a:endParaRPr lang="en-US" altLang="zh-CN" dirty="0"/>
          </a:p>
          <a:p>
            <a:r>
              <a:rPr lang="zh-CN" altLang="en-US" dirty="0"/>
              <a:t>日历提醒</a:t>
            </a:r>
          </a:p>
        </p:txBody>
      </p:sp>
    </p:spTree>
    <p:extLst>
      <p:ext uri="{BB962C8B-B14F-4D97-AF65-F5344CB8AC3E}">
        <p14:creationId xmlns:p14="http://schemas.microsoft.com/office/powerpoint/2010/main" val="152996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统计图表 </a:t>
            </a:r>
            <a:r>
              <a:rPr lang="en-US" altLang="zh-CN" dirty="0"/>
              <a:t>* 4</a:t>
            </a:r>
          </a:p>
          <a:p>
            <a:r>
              <a:rPr lang="zh-CN" altLang="en-US" dirty="0"/>
              <a:t>日历标记视图</a:t>
            </a:r>
            <a:endParaRPr lang="en-US" altLang="zh-CN" dirty="0"/>
          </a:p>
          <a:p>
            <a:r>
              <a:rPr lang="zh-CN" altLang="en-US" dirty="0"/>
              <a:t>根据日期显示当天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创建的</a:t>
            </a:r>
            <a:r>
              <a:rPr lang="en-US" altLang="zh-CN" dirty="0"/>
              <a:t>/</a:t>
            </a:r>
            <a:r>
              <a:rPr lang="zh-CN" altLang="en-US" dirty="0"/>
              <a:t>完成的</a:t>
            </a:r>
            <a:r>
              <a:rPr lang="en-US" altLang="zh-CN" dirty="0"/>
              <a:t>/</a:t>
            </a:r>
            <a:r>
              <a:rPr lang="zh-CN" altLang="en-US" dirty="0"/>
              <a:t>到期的 </a:t>
            </a:r>
            <a:r>
              <a:rPr lang="en-US" altLang="zh-CN" dirty="0"/>
              <a:t>DDL</a:t>
            </a:r>
          </a:p>
        </p:txBody>
      </p:sp>
    </p:spTree>
    <p:extLst>
      <p:ext uri="{BB962C8B-B14F-4D97-AF65-F5344CB8AC3E}">
        <p14:creationId xmlns:p14="http://schemas.microsoft.com/office/powerpoint/2010/main" val="187889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通过添加特定平台账密</a:t>
            </a:r>
            <a:endParaRPr lang="en-US" altLang="zh-CN" dirty="0"/>
          </a:p>
          <a:p>
            <a:r>
              <a:rPr lang="en-US" altLang="zh-CN" dirty="0"/>
              <a:t>(MOOC, SPOC, </a:t>
            </a:r>
            <a:r>
              <a:rPr lang="zh-CN" altLang="en-US" dirty="0"/>
              <a:t>教学立方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DDL </a:t>
            </a:r>
            <a:r>
              <a:rPr lang="zh-CN" altLang="en-US" dirty="0"/>
              <a:t>及课程自动获取</a:t>
            </a:r>
            <a:endParaRPr lang="en-US" altLang="zh-CN" dirty="0"/>
          </a:p>
          <a:p>
            <a:r>
              <a:rPr lang="zh-CN" altLang="en-US" dirty="0"/>
              <a:t>开放的爬虫接口</a:t>
            </a:r>
            <a:endParaRPr lang="en-US" altLang="zh-CN" dirty="0"/>
          </a:p>
          <a:p>
            <a:r>
              <a:rPr lang="zh-CN" altLang="en-US" dirty="0"/>
              <a:t>可拓展至更多平台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470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社区课程</a:t>
            </a:r>
            <a:endParaRPr lang="en-US" altLang="zh-CN" dirty="0"/>
          </a:p>
          <a:p>
            <a:r>
              <a:rPr lang="zh-CN" altLang="en-US" dirty="0"/>
              <a:t>可自动获取</a:t>
            </a:r>
            <a:endParaRPr lang="en-US" altLang="zh-CN" dirty="0"/>
          </a:p>
          <a:p>
            <a:r>
              <a:rPr lang="zh-CN" altLang="en-US" dirty="0"/>
              <a:t>可手动增删课程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80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E9CF1-A959-965D-FBF6-41AF0DFD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使用的技术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99F25-54AA-5581-C4EA-F68B8C8F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前端 </a:t>
            </a:r>
            <a:r>
              <a:rPr lang="en-US" altLang="zh-CN" dirty="0"/>
              <a:t>Vue3 + TypeScript</a:t>
            </a:r>
          </a:p>
          <a:p>
            <a:r>
              <a:rPr lang="zh-CN" altLang="en-US" dirty="0"/>
              <a:t>后端 </a:t>
            </a:r>
            <a:r>
              <a:rPr lang="en-US" altLang="zh-CN" dirty="0"/>
              <a:t>Flask + MySQL</a:t>
            </a:r>
          </a:p>
          <a:p>
            <a:r>
              <a:rPr lang="zh-CN" altLang="en-US" dirty="0"/>
              <a:t>全程使用 </a:t>
            </a:r>
            <a:r>
              <a:rPr lang="en-US" altLang="zh-CN" dirty="0"/>
              <a:t>Git(GitHub) </a:t>
            </a:r>
            <a:r>
              <a:rPr lang="zh-CN" altLang="en-US" dirty="0"/>
              <a:t>管理代码及团队合作</a:t>
            </a:r>
            <a:endParaRPr lang="en-US" altLang="zh-CN" dirty="0"/>
          </a:p>
          <a:p>
            <a:r>
              <a:rPr lang="en-US" altLang="zh-CN" dirty="0"/>
              <a:t>Docker </a:t>
            </a:r>
            <a:r>
              <a:rPr lang="zh-CN" altLang="en-US" dirty="0"/>
              <a:t>容器 </a:t>
            </a:r>
            <a:r>
              <a:rPr lang="en-US" altLang="zh-CN" dirty="0"/>
              <a:t>+ </a:t>
            </a:r>
            <a:r>
              <a:rPr lang="zh-CN" altLang="en-US" dirty="0"/>
              <a:t>微信 </a:t>
            </a:r>
            <a:r>
              <a:rPr lang="en-US" altLang="zh-CN" dirty="0"/>
              <a:t>Serverless </a:t>
            </a:r>
            <a:r>
              <a:rPr lang="zh-CN" altLang="en-US" dirty="0"/>
              <a:t>托管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requests regex beautifulsoup4 selenium </a:t>
            </a:r>
            <a:r>
              <a:rPr lang="zh-CN" altLang="en-US" dirty="0"/>
              <a:t>的爬虫</a:t>
            </a:r>
            <a:endParaRPr lang="en-US" altLang="zh-CN" dirty="0"/>
          </a:p>
          <a:p>
            <a:r>
              <a:rPr lang="en-US" altLang="zh-CN" dirty="0"/>
              <a:t>Python unittest </a:t>
            </a:r>
            <a:r>
              <a:rPr lang="zh-CN" altLang="en-US" dirty="0"/>
              <a:t>测试框架 </a:t>
            </a:r>
            <a:r>
              <a:rPr lang="en-US" altLang="zh-CN" dirty="0"/>
              <a:t>+ GitHub Actions workflow </a:t>
            </a:r>
            <a:r>
              <a:rPr lang="zh-CN" altLang="en-US" dirty="0"/>
              <a:t>自动测试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91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17293-5A9C-D7EB-D783-B2D8465D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技术亮点 </a:t>
            </a:r>
            <a:r>
              <a:rPr lang="en-US" altLang="zh-CN" dirty="0"/>
              <a:t>– </a:t>
            </a:r>
            <a:r>
              <a:rPr lang="zh-CN" altLang="en-US" dirty="0"/>
              <a:t>前端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17537-B084-D33C-62E7-B11815CD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Taro </a:t>
            </a:r>
            <a:r>
              <a:rPr lang="zh-CN" altLang="en-US" dirty="0"/>
              <a:t>脚手架进行开发</a:t>
            </a:r>
            <a:endParaRPr lang="en-US" altLang="zh-CN" dirty="0"/>
          </a:p>
          <a:p>
            <a:r>
              <a:rPr lang="zh-CN" altLang="en-US" dirty="0"/>
              <a:t>兼容原生 </a:t>
            </a:r>
            <a:r>
              <a:rPr lang="en-US" altLang="zh-CN" dirty="0"/>
              <a:t>H5 </a:t>
            </a:r>
            <a:r>
              <a:rPr lang="zh-CN" altLang="en-US" dirty="0"/>
              <a:t>及多个小程序平台</a:t>
            </a:r>
            <a:endParaRPr lang="en-US" altLang="zh-CN" dirty="0"/>
          </a:p>
          <a:p>
            <a:r>
              <a:rPr lang="zh-CN" altLang="en-US" dirty="0"/>
              <a:t>可在安卓 </a:t>
            </a:r>
            <a:r>
              <a:rPr lang="en-US" altLang="zh-CN" dirty="0"/>
              <a:t>/ iOS / PC </a:t>
            </a:r>
            <a:r>
              <a:rPr lang="zh-CN" altLang="en-US" dirty="0"/>
              <a:t>正常运行</a:t>
            </a:r>
            <a:endParaRPr lang="en-US" altLang="zh-CN" dirty="0"/>
          </a:p>
          <a:p>
            <a:r>
              <a:rPr lang="zh-CN" altLang="en-US" dirty="0"/>
              <a:t>现代化的 </a:t>
            </a:r>
            <a:r>
              <a:rPr lang="en-US" altLang="zh-CN" dirty="0"/>
              <a:t>UI </a:t>
            </a:r>
            <a:r>
              <a:rPr lang="zh-CN" altLang="en-US" dirty="0"/>
              <a:t>交互设计</a:t>
            </a:r>
            <a:r>
              <a:rPr lang="en-US" altLang="zh-CN" dirty="0"/>
              <a:t>, </a:t>
            </a:r>
            <a:r>
              <a:rPr lang="zh-CN" altLang="en-US" dirty="0"/>
              <a:t>贴近用户使用习惯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09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512</Words>
  <Application>Microsoft Office PowerPoint</Application>
  <PresentationFormat>宽屏</PresentationFormat>
  <Paragraphs>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DDLChecker</vt:lpstr>
      <vt:lpstr>作品概况</vt:lpstr>
      <vt:lpstr>作品理念</vt:lpstr>
      <vt:lpstr>功能展示</vt:lpstr>
      <vt:lpstr>功能展示</vt:lpstr>
      <vt:lpstr>功能展示</vt:lpstr>
      <vt:lpstr>功能展示</vt:lpstr>
      <vt:lpstr>使用的技术</vt:lpstr>
      <vt:lpstr>技术亮点 – 前端</vt:lpstr>
      <vt:lpstr>技术亮点 – 爬虫</vt:lpstr>
      <vt:lpstr>技术亮点 – 安全性</vt:lpstr>
      <vt:lpstr>技术亮点 – DevOps</vt:lpstr>
      <vt:lpstr>技术亮点 – 代码质量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DDLChecker</dc:title>
  <dc:creator>李 薛成</dc:creator>
  <cp:lastModifiedBy>杜 Du</cp:lastModifiedBy>
  <cp:revision>22</cp:revision>
  <dcterms:created xsi:type="dcterms:W3CDTF">2022-06-07T08:39:33Z</dcterms:created>
  <dcterms:modified xsi:type="dcterms:W3CDTF">2022-06-07T17:28:37Z</dcterms:modified>
</cp:coreProperties>
</file>